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4747200" cy="21945600"/>
  <p:notesSz cx="6858000" cy="9144000"/>
  <p:defaultTextStyle>
    <a:defPPr>
      <a:defRPr lang="en-US"/>
    </a:defPPr>
    <a:lvl1pPr marL="0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1pPr>
    <a:lvl2pPr marL="1828636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2pPr>
    <a:lvl3pPr marL="3657270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3pPr>
    <a:lvl4pPr marL="5485906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4pPr>
    <a:lvl5pPr marL="7314542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5pPr>
    <a:lvl6pPr marL="9143178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6pPr>
    <a:lvl7pPr marL="10971814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7pPr>
    <a:lvl8pPr marL="12800448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8pPr>
    <a:lvl9pPr marL="14629084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2" userDrawn="1">
          <p15:clr>
            <a:srgbClr val="A4A3A4"/>
          </p15:clr>
        </p15:guide>
        <p15:guide id="2" orient="horz" pos="192" userDrawn="1">
          <p15:clr>
            <a:srgbClr val="A4A3A4"/>
          </p15:clr>
        </p15:guide>
        <p15:guide id="3" orient="horz" pos="13440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460" userDrawn="1">
          <p15:clr>
            <a:srgbClr val="A4A3A4"/>
          </p15:clr>
        </p15:guide>
        <p15:guide id="6" pos="21430" userDrawn="1">
          <p15:clr>
            <a:srgbClr val="A4A3A4"/>
          </p15:clr>
        </p15:guide>
        <p15:guide id="7" pos="194" userDrawn="1">
          <p15:clr>
            <a:srgbClr val="A4A3A4"/>
          </p15:clr>
        </p15:guide>
        <p15:guide id="8" pos="216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3A"/>
    <a:srgbClr val="1D5C7E"/>
    <a:srgbClr val="185A7D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95" autoAdjust="0"/>
    <p:restoredTop sz="94694" autoAdjust="0"/>
  </p:normalViewPr>
  <p:slideViewPr>
    <p:cSldViewPr snapToGrid="0" snapToObjects="1" showGuides="1">
      <p:cViewPr>
        <p:scale>
          <a:sx n="30" d="100"/>
          <a:sy n="30" d="100"/>
        </p:scale>
        <p:origin x="2776" y="768"/>
      </p:cViewPr>
      <p:guideLst>
        <p:guide orient="horz" pos="2212"/>
        <p:guide orient="horz" pos="192"/>
        <p:guide orient="horz" pos="13440"/>
        <p:guide orient="horz"/>
        <p:guide pos="460"/>
        <p:guide pos="21430"/>
        <p:guide pos="194"/>
        <p:guide pos="216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8/13/25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8/13/25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685800"/>
            <a:ext cx="54292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1pPr>
    <a:lvl2pPr marL="1828636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2pPr>
    <a:lvl3pPr marL="3657270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3pPr>
    <a:lvl4pPr marL="5485906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4pPr>
    <a:lvl5pPr marL="7314542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5pPr>
    <a:lvl6pPr marL="9143178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6pPr>
    <a:lvl7pPr marL="10971814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7pPr>
    <a:lvl8pPr marL="12800448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8pPr>
    <a:lvl9pPr marL="14629084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4375" y="685800"/>
            <a:ext cx="54292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388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489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4 columns">
    <p:bg>
      <p:bgPr>
        <a:solidFill>
          <a:srgbClr val="1D5C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0" y="0"/>
            <a:ext cx="34747200" cy="3519130"/>
          </a:xfrm>
          <a:prstGeom prst="rect">
            <a:avLst/>
          </a:prstGeom>
          <a:solidFill>
            <a:srgbClr val="00263A"/>
          </a:solidFill>
        </p:spPr>
        <p:txBody>
          <a:bodyPr anchor="t" anchorCtr="1">
            <a:noAutofit/>
          </a:bodyPr>
          <a:lstStyle>
            <a:lvl1pPr marL="0" indent="0" algn="ctr">
              <a:buFontTx/>
              <a:buNone/>
              <a:defRPr sz="9500" b="1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3965"/>
            </a:lvl2pPr>
            <a:lvl3pPr>
              <a:buFontTx/>
              <a:buNone/>
              <a:defRPr sz="3965"/>
            </a:lvl3pPr>
            <a:lvl4pPr>
              <a:buFontTx/>
              <a:buNone/>
              <a:defRPr sz="3965"/>
            </a:lvl4pPr>
            <a:lvl5pPr>
              <a:buFontTx/>
              <a:buNone/>
              <a:defRPr sz="3965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3221" y="4765358"/>
            <a:ext cx="7961644" cy="6325429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335" indent="-314744">
              <a:defRPr sz="1377">
                <a:latin typeface="Trebuchet MS" pitchFamily="34" charset="0"/>
              </a:defRPr>
            </a:lvl2pPr>
            <a:lvl3pPr marL="1133079" indent="-314744">
              <a:defRPr sz="1377">
                <a:latin typeface="Trebuchet MS" pitchFamily="34" charset="0"/>
              </a:defRPr>
            </a:lvl3pPr>
            <a:lvl4pPr marL="1479297" indent="-346219">
              <a:defRPr sz="1377">
                <a:latin typeface="Trebuchet MS" pitchFamily="34" charset="0"/>
              </a:defRPr>
            </a:lvl4pPr>
            <a:lvl5pPr marL="1731093" indent="-251795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53144" y="3944429"/>
            <a:ext cx="7955359" cy="642347"/>
          </a:xfrm>
          <a:prstGeom prst="rect">
            <a:avLst/>
          </a:prstGeom>
          <a:solidFill>
            <a:srgbClr val="00263A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353142" y="11593213"/>
            <a:ext cx="7956616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047491" y="4832881"/>
            <a:ext cx="7955359" cy="16720581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335" indent="-314744">
              <a:defRPr sz="1377">
                <a:latin typeface="Trebuchet MS" pitchFamily="34" charset="0"/>
              </a:defRPr>
            </a:lvl2pPr>
            <a:lvl3pPr marL="1133079" indent="-314744">
              <a:defRPr sz="1377">
                <a:latin typeface="Trebuchet MS" pitchFamily="34" charset="0"/>
              </a:defRPr>
            </a:lvl3pPr>
            <a:lvl4pPr marL="1479297" indent="-346219">
              <a:defRPr sz="1377">
                <a:latin typeface="Trebuchet MS" pitchFamily="34" charset="0"/>
              </a:defRPr>
            </a:lvl4pPr>
            <a:lvl5pPr marL="1731093" indent="-251795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044243" y="3944429"/>
            <a:ext cx="7955359" cy="642347"/>
          </a:xfrm>
          <a:prstGeom prst="rect">
            <a:avLst/>
          </a:prstGeom>
          <a:solidFill>
            <a:srgbClr val="00263A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7746866" y="4832881"/>
            <a:ext cx="7955359" cy="16720580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335" indent="-314744">
              <a:defRPr sz="1377">
                <a:latin typeface="Trebuchet MS" pitchFamily="34" charset="0"/>
              </a:defRPr>
            </a:lvl2pPr>
            <a:lvl3pPr marL="1133079" indent="-314744">
              <a:defRPr sz="1377">
                <a:latin typeface="Trebuchet MS" pitchFamily="34" charset="0"/>
              </a:defRPr>
            </a:lvl3pPr>
            <a:lvl4pPr marL="1479297" indent="-346219">
              <a:defRPr sz="1377">
                <a:latin typeface="Trebuchet MS" pitchFamily="34" charset="0"/>
              </a:defRPr>
            </a:lvl4pPr>
            <a:lvl5pPr marL="1731093" indent="-251795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7735341" y="3944429"/>
            <a:ext cx="7962900" cy="642347"/>
          </a:xfrm>
          <a:prstGeom prst="rect">
            <a:avLst/>
          </a:prstGeom>
          <a:solidFill>
            <a:srgbClr val="00263A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6433981" y="3944429"/>
            <a:ext cx="7953889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6433981" y="4832882"/>
            <a:ext cx="7953889" cy="4187155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1pPr>
            <a:lvl2pPr marL="818335" indent="-314744">
              <a:defRPr sz="1377">
                <a:latin typeface="Trebuchet MS" pitchFamily="34" charset="0"/>
              </a:defRPr>
            </a:lvl2pPr>
            <a:lvl3pPr marL="1133079" indent="-314744">
              <a:defRPr sz="1377">
                <a:latin typeface="Trebuchet MS" pitchFamily="34" charset="0"/>
              </a:defRPr>
            </a:lvl3pPr>
            <a:lvl4pPr marL="1479297" indent="-346219">
              <a:defRPr sz="1377">
                <a:latin typeface="Trebuchet MS" pitchFamily="34" charset="0"/>
              </a:defRPr>
            </a:lvl4pPr>
            <a:lvl5pPr marL="1731093" indent="-251795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6433981" y="9445335"/>
            <a:ext cx="7953889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6433982" y="10302572"/>
            <a:ext cx="7957873" cy="6245118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1pPr>
            <a:lvl2pPr marL="818335" indent="-314744">
              <a:defRPr sz="1377">
                <a:latin typeface="Trebuchet MS" pitchFamily="34" charset="0"/>
              </a:defRPr>
            </a:lvl2pPr>
            <a:lvl3pPr marL="1133079" indent="-314744">
              <a:defRPr sz="1377">
                <a:latin typeface="Trebuchet MS" pitchFamily="34" charset="0"/>
              </a:defRPr>
            </a:lvl3pPr>
            <a:lvl4pPr marL="1479297" indent="-346219">
              <a:defRPr sz="1377">
                <a:latin typeface="Trebuchet MS" pitchFamily="34" charset="0"/>
              </a:defRPr>
            </a:lvl4pPr>
            <a:lvl5pPr marL="1731093" indent="-251795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6433981" y="17049777"/>
            <a:ext cx="7953889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ACKNOWLEDGEMENTS /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6433982" y="17917269"/>
            <a:ext cx="7957873" cy="3636195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1pPr>
            <a:lvl2pPr marL="818335" indent="-314744">
              <a:defRPr sz="1377">
                <a:latin typeface="Trebuchet MS" pitchFamily="34" charset="0"/>
              </a:defRPr>
            </a:lvl2pPr>
            <a:lvl3pPr marL="1133079" indent="-314744">
              <a:defRPr sz="1377">
                <a:latin typeface="Trebuchet MS" pitchFamily="34" charset="0"/>
              </a:defRPr>
            </a:lvl3pPr>
            <a:lvl4pPr marL="1479297" indent="-346219">
              <a:defRPr sz="1377">
                <a:latin typeface="Trebuchet MS" pitchFamily="34" charset="0"/>
              </a:defRPr>
            </a:lvl4pPr>
            <a:lvl5pPr marL="1731093" indent="-251795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0" y="2076434"/>
            <a:ext cx="34747200" cy="853440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4406" baseline="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3965"/>
            </a:lvl2pPr>
            <a:lvl3pPr>
              <a:buFontTx/>
              <a:buNone/>
              <a:defRPr sz="3965"/>
            </a:lvl3pPr>
            <a:lvl4pPr>
              <a:buFontTx/>
              <a:buNone/>
              <a:defRPr sz="3965"/>
            </a:lvl4pPr>
            <a:lvl5pPr>
              <a:buFontTx/>
              <a:buNone/>
              <a:defRPr sz="3965"/>
            </a:lvl5pPr>
          </a:lstStyle>
          <a:p>
            <a:pPr lvl="0"/>
            <a:r>
              <a:rPr lang="en-US" dirty="0"/>
              <a:t>Click here to add authors and affiliations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BFD7A703-A8D4-4518-A3D8-E618693330C7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363221" y="12487861"/>
            <a:ext cx="7961644" cy="9065600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335" indent="-314744">
              <a:defRPr sz="1377">
                <a:latin typeface="Trebuchet MS" pitchFamily="34" charset="0"/>
              </a:defRPr>
            </a:lvl2pPr>
            <a:lvl3pPr marL="1133079" indent="-314744">
              <a:defRPr sz="1377">
                <a:latin typeface="Trebuchet MS" pitchFamily="34" charset="0"/>
              </a:defRPr>
            </a:lvl3pPr>
            <a:lvl4pPr marL="1479297" indent="-346219">
              <a:defRPr sz="1377">
                <a:latin typeface="Trebuchet MS" pitchFamily="34" charset="0"/>
              </a:defRPr>
            </a:lvl4pPr>
            <a:lvl5pPr marL="1731093" indent="-251795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4061310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 Box 14"/>
          <p:cNvSpPr txBox="1">
            <a:spLocks noChangeArrowheads="1"/>
          </p:cNvSpPr>
          <p:nvPr userDrawn="1"/>
        </p:nvSpPr>
        <p:spPr bwMode="auto">
          <a:xfrm>
            <a:off x="1269740" y="21449261"/>
            <a:ext cx="1990725" cy="199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0261" tIns="25125" rIns="50261" bIns="25125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  <p:extLst>
      <p:ext uri="{BB962C8B-B14F-4D97-AF65-F5344CB8AC3E}">
        <p14:creationId xmlns:p14="http://schemas.microsoft.com/office/powerpoint/2010/main" val="194855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2417235" rtl="0" eaLnBrk="1" latinLnBrk="0" hangingPunct="1">
        <a:spcBef>
          <a:spcPct val="0"/>
        </a:spcBef>
        <a:buNone/>
        <a:defRPr sz="4847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06463" indent="-906463" algn="l" defTabSz="2417235" rtl="0" eaLnBrk="1" latinLnBrk="0" hangingPunct="1">
        <a:spcBef>
          <a:spcPct val="20000"/>
        </a:spcBef>
        <a:buFont typeface="Arial" pitchFamily="34" charset="0"/>
        <a:buChar char="•"/>
        <a:defRPr sz="8482" kern="1200">
          <a:solidFill>
            <a:schemeClr val="tx1"/>
          </a:solidFill>
          <a:latin typeface="+mn-lt"/>
          <a:ea typeface="+mn-ea"/>
          <a:cs typeface="+mn-cs"/>
        </a:defRPr>
      </a:lvl1pPr>
      <a:lvl2pPr marL="1964003" indent="-755386" algn="l" defTabSz="2417235" rtl="0" eaLnBrk="1" latinLnBrk="0" hangingPunct="1">
        <a:spcBef>
          <a:spcPct val="20000"/>
        </a:spcBef>
        <a:buFont typeface="Arial" pitchFamily="34" charset="0"/>
        <a:buChar char="–"/>
        <a:defRPr sz="7435" kern="1200">
          <a:solidFill>
            <a:schemeClr val="tx1"/>
          </a:solidFill>
          <a:latin typeface="+mn-lt"/>
          <a:ea typeface="+mn-ea"/>
          <a:cs typeface="+mn-cs"/>
        </a:defRPr>
      </a:lvl2pPr>
      <a:lvl3pPr marL="3021543" indent="-604309" algn="l" defTabSz="2417235" rtl="0" eaLnBrk="1" latinLnBrk="0" hangingPunct="1">
        <a:spcBef>
          <a:spcPct val="20000"/>
        </a:spcBef>
        <a:buFont typeface="Arial" pitchFamily="34" charset="0"/>
        <a:buChar char="•"/>
        <a:defRPr sz="6389" kern="1200">
          <a:solidFill>
            <a:schemeClr val="tx1"/>
          </a:solidFill>
          <a:latin typeface="+mn-lt"/>
          <a:ea typeface="+mn-ea"/>
          <a:cs typeface="+mn-cs"/>
        </a:defRPr>
      </a:lvl3pPr>
      <a:lvl4pPr marL="4230162" indent="-604309" algn="l" defTabSz="2417235" rtl="0" eaLnBrk="1" latinLnBrk="0" hangingPunct="1">
        <a:spcBef>
          <a:spcPct val="20000"/>
        </a:spcBef>
        <a:buFont typeface="Arial" pitchFamily="34" charset="0"/>
        <a:buChar char="–"/>
        <a:defRPr sz="5287" kern="1200">
          <a:solidFill>
            <a:schemeClr val="tx1"/>
          </a:solidFill>
          <a:latin typeface="+mn-lt"/>
          <a:ea typeface="+mn-ea"/>
          <a:cs typeface="+mn-cs"/>
        </a:defRPr>
      </a:lvl4pPr>
      <a:lvl5pPr marL="5438778" indent="-604309" algn="l" defTabSz="2417235" rtl="0" eaLnBrk="1" latinLnBrk="0" hangingPunct="1">
        <a:spcBef>
          <a:spcPct val="20000"/>
        </a:spcBef>
        <a:buFont typeface="Arial" pitchFamily="34" charset="0"/>
        <a:buChar char="»"/>
        <a:defRPr sz="5287" kern="1200">
          <a:solidFill>
            <a:schemeClr val="tx1"/>
          </a:solidFill>
          <a:latin typeface="+mn-lt"/>
          <a:ea typeface="+mn-ea"/>
          <a:cs typeface="+mn-cs"/>
        </a:defRPr>
      </a:lvl5pPr>
      <a:lvl6pPr marL="6647395" indent="-604309" algn="l" defTabSz="2417235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6pPr>
      <a:lvl7pPr marL="7856012" indent="-604309" algn="l" defTabSz="2417235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7pPr>
      <a:lvl8pPr marL="9064630" indent="-604309" algn="l" defTabSz="2417235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8pPr>
      <a:lvl9pPr marL="10273247" indent="-604309" algn="l" defTabSz="2417235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17235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1pPr>
      <a:lvl2pPr marL="1208617" algn="l" defTabSz="2417235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2pPr>
      <a:lvl3pPr marL="2417235" algn="l" defTabSz="2417235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3pPr>
      <a:lvl4pPr marL="3625852" algn="l" defTabSz="2417235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4pPr>
      <a:lvl5pPr marL="4834469" algn="l" defTabSz="2417235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5pPr>
      <a:lvl6pPr marL="6043087" algn="l" defTabSz="2417235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6pPr>
      <a:lvl7pPr marL="7251705" algn="l" defTabSz="2417235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7pPr>
      <a:lvl8pPr marL="8460321" algn="l" defTabSz="2417235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8pPr>
      <a:lvl9pPr marL="9668940" algn="l" defTabSz="2417235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28" userDrawn="1">
          <p15:clr>
            <a:srgbClr val="F26B43"/>
          </p15:clr>
        </p15:guide>
        <p15:guide id="2" pos="5624" userDrawn="1">
          <p15:clr>
            <a:srgbClr val="F26B43"/>
          </p15:clr>
        </p15:guide>
        <p15:guide id="3" pos="10944" userDrawn="1">
          <p15:clr>
            <a:srgbClr val="F26B43"/>
          </p15:clr>
        </p15:guide>
        <p15:guide id="4" pos="162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5C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0822F6-E1F6-7903-CACB-624CC152AC2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8518"/>
            <a:ext cx="34747200" cy="3516614"/>
          </a:xfrm>
          <a:prstGeom prst="rect">
            <a:avLst/>
          </a:prstGeom>
        </p:spPr>
      </p:pic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C4A2D127-A4E7-9141-990F-AA95CFF9149E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>
          <a:xfrm>
            <a:off x="0" y="261256"/>
            <a:ext cx="34747200" cy="1815177"/>
          </a:xfrm>
          <a:noFill/>
        </p:spPr>
        <p:txBody>
          <a:bodyPr/>
          <a:lstStyle/>
          <a:p>
            <a:endParaRPr lang="en-US" dirty="0">
              <a:latin typeface="☞GILROY-MEDIUM" pitchFamily="2" charset="77"/>
            </a:endParaRP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0F2A6444-9847-B04A-BCCD-561BB20E88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8773" y="4385231"/>
            <a:ext cx="7961644" cy="6587569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0DB12AA2-5823-524E-9857-0571DC4432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3144" y="3761452"/>
            <a:ext cx="7955359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>
              <a:latin typeface="☞GILROY-MEDIUM" pitchFamily="2" charset="77"/>
            </a:endParaRP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F63753BF-FDB2-8143-8E67-8B34A42CA7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53142" y="11473638"/>
            <a:ext cx="7956616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DD7D60A5-F0A7-0C4B-A13B-4331F1031EF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047491" y="4385231"/>
            <a:ext cx="7955359" cy="17299112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DB63D5B4-F56D-F34D-B0AE-A7B170C0540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044243" y="3761452"/>
            <a:ext cx="7955359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>
              <a:latin typeface="☞GILROY-MEDIUM" pitchFamily="2" charset="77"/>
            </a:endParaRP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59641915-31EC-8644-AC69-705C50234EE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7746866" y="4385231"/>
            <a:ext cx="7955359" cy="17299112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3D09A43D-0CA9-FA45-8EBC-DF88723DE98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7735341" y="3761452"/>
            <a:ext cx="7962900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696668C2-4B7D-8049-89BE-9A9E6DC945C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6433981" y="3761452"/>
            <a:ext cx="7953889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790F30D-4CD4-D74B-89A1-7C185559119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433981" y="4385229"/>
            <a:ext cx="7953889" cy="8473193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F4726095-0CD1-F84B-9E0B-977323FE90F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6433981" y="13173483"/>
            <a:ext cx="7953889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2B8AC2C4-25A0-9F4B-9635-C0E300CC7D4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6433982" y="14042534"/>
            <a:ext cx="7957873" cy="2756045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9F604B69-C2C8-2544-A164-8790CE2FE0E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6433981" y="17493131"/>
            <a:ext cx="7953889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C30A5107-3244-AC42-A25E-6C1303C0E47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6433982" y="18202935"/>
            <a:ext cx="7957873" cy="3481408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AC9A0136-349D-E440-97B8-7E3C51A64FA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38774" y="12144940"/>
            <a:ext cx="7961643" cy="9539403"/>
          </a:xfrm>
          <a:prstGeom prst="rect">
            <a:avLst/>
          </a:prstGeom>
          <a:solidFill>
            <a:schemeClr val="bg1"/>
          </a:solidFill>
        </p:spPr>
        <p:txBody>
          <a:bodyPr lIns="226800" tIns="226800" rIns="226800" bIns="226800"/>
          <a:lstStyle/>
          <a:p>
            <a:pPr marL="0" indent="0">
              <a:buNone/>
            </a:pPr>
            <a:r>
              <a:rPr lang="en-US" sz="2000" dirty="0">
                <a:solidFill>
                  <a:srgbClr val="00263A"/>
                </a:solidFill>
                <a:latin typeface="☞GILROY-MEDIUM" pitchFamily="2" charset="77"/>
              </a:rPr>
              <a:t>Type in or paste your text here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BDF0B969-CD95-0944-8737-D08D34C476B3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>
            <a:normAutofit/>
          </a:bodyPr>
          <a:lstStyle/>
          <a:p>
            <a:endParaRPr lang="en-US" sz="4000" dirty="0">
              <a:latin typeface="☞GILROY-MEDIUM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24BB16-F835-4808-B8EE-788D6F4207BC}"/>
              </a:ext>
            </a:extLst>
          </p:cNvPr>
          <p:cNvSpPr txBox="1"/>
          <p:nvPr/>
        </p:nvSpPr>
        <p:spPr>
          <a:xfrm>
            <a:off x="11306242" y="8915746"/>
            <a:ext cx="12134717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This text box is only here to give you some assistance.</a:t>
            </a:r>
          </a:p>
          <a:p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/ should delete it!</a:t>
            </a:r>
          </a:p>
          <a:p>
            <a:pPr marL="472116" indent="-472116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This poster is sized to be 38” </a:t>
            </a:r>
            <a:r>
              <a:rPr lang="en-CA" sz="3200" b="1">
                <a:latin typeface="☞GILROY-MEDIUM" pitchFamily="2" charset="77"/>
                <a:cs typeface="Times New Roman" panose="02020603050405020304" pitchFamily="18" charset="0"/>
              </a:rPr>
              <a:t>x 24”.</a:t>
            </a:r>
            <a:endParaRPr lang="en-CA" sz="3200" b="1" dirty="0">
              <a:latin typeface="☞GILROY-MEDIUM" pitchFamily="2" charset="77"/>
              <a:cs typeface="Times New Roman" panose="02020603050405020304" pitchFamily="18" charset="0"/>
            </a:endParaRPr>
          </a:p>
          <a:p>
            <a:pPr marL="472116" indent="-472116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The section headings are just suggestions. Use headings that are appropriate for your project.</a:t>
            </a:r>
          </a:p>
          <a:p>
            <a:pPr marL="472116" indent="-472116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edit the text size at any time to suit your project.</a:t>
            </a:r>
          </a:p>
          <a:p>
            <a:pPr marL="472116" indent="-472116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move around the section headings and their corresponding text boxes.</a:t>
            </a:r>
          </a:p>
          <a:p>
            <a:pPr marL="472116" indent="-472116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insert your images, charts or other elements.</a:t>
            </a:r>
          </a:p>
        </p:txBody>
      </p:sp>
    </p:spTree>
    <p:extLst>
      <p:ext uri="{BB962C8B-B14F-4D97-AF65-F5344CB8AC3E}">
        <p14:creationId xmlns:p14="http://schemas.microsoft.com/office/powerpoint/2010/main" val="1347833560"/>
      </p:ext>
    </p:extLst>
  </p:cSld>
  <p:clrMapOvr>
    <a:masterClrMapping/>
  </p:clrMapOvr>
</p:sld>
</file>

<file path=ppt/theme/theme1.xml><?xml version="1.0" encoding="utf-8"?>
<a:theme xmlns:a="http://schemas.openxmlformats.org/drawingml/2006/main" name="Without Quick Guides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5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1043</TotalTime>
  <Words>92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☞GILROY-MEDIUM</vt:lpstr>
      <vt:lpstr>Arial</vt:lpstr>
      <vt:lpstr>Calibri</vt:lpstr>
      <vt:lpstr>Trebuchet MS</vt:lpstr>
      <vt:lpstr>Without Quick Guides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Julie Nash</cp:lastModifiedBy>
  <cp:revision>101</cp:revision>
  <dcterms:created xsi:type="dcterms:W3CDTF">2012-02-03T19:11:35Z</dcterms:created>
  <dcterms:modified xsi:type="dcterms:W3CDTF">2025-08-13T14:42:25Z</dcterms:modified>
</cp:coreProperties>
</file>