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8404800" cy="21945600"/>
  <p:notesSz cx="6858000" cy="9144000"/>
  <p:defaultTextStyle>
    <a:defPPr>
      <a:defRPr lang="en-US"/>
    </a:defPPr>
    <a:lvl1pPr marL="0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2" userDrawn="1">
          <p15:clr>
            <a:srgbClr val="A4A3A4"/>
          </p15:clr>
        </p15:guide>
        <p15:guide id="2" orient="horz" pos="192" userDrawn="1">
          <p15:clr>
            <a:srgbClr val="A4A3A4"/>
          </p15:clr>
        </p15:guide>
        <p15:guide id="3" orient="horz" pos="13440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508" userDrawn="1">
          <p15:clr>
            <a:srgbClr val="A4A3A4"/>
          </p15:clr>
        </p15:guide>
        <p15:guide id="6" pos="23686" userDrawn="1">
          <p15:clr>
            <a:srgbClr val="A4A3A4"/>
          </p15:clr>
        </p15:guide>
        <p15:guide id="7" pos="214" userDrawn="1">
          <p15:clr>
            <a:srgbClr val="A4A3A4"/>
          </p15:clr>
        </p15:guide>
        <p15:guide id="8" pos="239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3A"/>
    <a:srgbClr val="1D5C7E"/>
    <a:srgbClr val="185A7D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 snapToGrid="0" snapToObjects="1" showGuides="1">
      <p:cViewPr>
        <p:scale>
          <a:sx n="137" d="100"/>
          <a:sy n="137" d="100"/>
        </p:scale>
        <p:origin x="160" y="464"/>
      </p:cViewPr>
      <p:guideLst>
        <p:guide orient="horz" pos="2212"/>
        <p:guide orient="horz" pos="192"/>
        <p:guide orient="horz" pos="13440"/>
        <p:guide orient="horz"/>
        <p:guide pos="508"/>
        <p:guide pos="23686"/>
        <p:guide pos="214"/>
        <p:guide pos="239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8/13/25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8/13/25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8625" y="685800"/>
            <a:ext cx="6000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388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8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4 columns">
    <p:bg>
      <p:bgPr>
        <a:solidFill>
          <a:srgbClr val="1D5C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0" y="0"/>
            <a:ext cx="38404800" cy="3519130"/>
          </a:xfrm>
          <a:prstGeom prst="rect">
            <a:avLst/>
          </a:prstGeom>
          <a:solidFill>
            <a:srgbClr val="00263A"/>
          </a:solidFill>
        </p:spPr>
        <p:txBody>
          <a:bodyPr anchor="t" anchorCtr="1">
            <a:noAutofit/>
          </a:bodyPr>
          <a:lstStyle>
            <a:lvl1pPr marL="0" indent="0" algn="ctr">
              <a:buFontTx/>
              <a:buNone/>
              <a:defRPr sz="9500" b="1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3965"/>
            </a:lvl2pPr>
            <a:lvl3pPr>
              <a:buFontTx/>
              <a:buNone/>
              <a:defRPr sz="3965"/>
            </a:lvl3pPr>
            <a:lvl4pPr>
              <a:buFontTx/>
              <a:buNone/>
              <a:defRPr sz="3965"/>
            </a:lvl4pPr>
            <a:lvl5pPr>
              <a:buFontTx/>
              <a:buNone/>
              <a:defRPr sz="3965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01455" y="4765360"/>
            <a:ext cx="8799712" cy="6325429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90319" y="3944432"/>
            <a:ext cx="8792765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390316" y="11593218"/>
            <a:ext cx="8794155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999865" y="4832881"/>
            <a:ext cx="8792765" cy="16720581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996275" y="3944432"/>
            <a:ext cx="8792765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9614963" y="4832881"/>
            <a:ext cx="8792765" cy="16720580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9602219" y="3944432"/>
            <a:ext cx="8801100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9216512" y="3944432"/>
            <a:ext cx="8791140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9216512" y="4832887"/>
            <a:ext cx="8791140" cy="4187155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9216512" y="9445340"/>
            <a:ext cx="8791140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9216511" y="10302572"/>
            <a:ext cx="8795544" cy="6245118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9216512" y="17049780"/>
            <a:ext cx="8791140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ACKNOWLEDGEMENTS /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9216511" y="17917274"/>
            <a:ext cx="8795544" cy="3636195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0" y="2076434"/>
            <a:ext cx="38404800" cy="85344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4406" baseline="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3965"/>
            </a:lvl2pPr>
            <a:lvl3pPr>
              <a:buFontTx/>
              <a:buNone/>
              <a:defRPr sz="3965"/>
            </a:lvl3pPr>
            <a:lvl4pPr>
              <a:buFontTx/>
              <a:buNone/>
              <a:defRPr sz="3965"/>
            </a:lvl4pPr>
            <a:lvl5pPr>
              <a:buFontTx/>
              <a:buNone/>
              <a:defRPr sz="3965"/>
            </a:lvl5pPr>
          </a:lstStyle>
          <a:p>
            <a:pPr lvl="0"/>
            <a:r>
              <a:rPr lang="en-US" dirty="0"/>
              <a:t>Click here to add authors and affiliations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BFD7A703-A8D4-4518-A3D8-E618693330C7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401455" y="12487861"/>
            <a:ext cx="8799712" cy="9065600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406131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 Box 14"/>
          <p:cNvSpPr txBox="1">
            <a:spLocks noChangeArrowheads="1"/>
          </p:cNvSpPr>
          <p:nvPr userDrawn="1"/>
        </p:nvSpPr>
        <p:spPr bwMode="auto">
          <a:xfrm>
            <a:off x="1403399" y="21449266"/>
            <a:ext cx="2200275" cy="19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0261" tIns="25125" rIns="50261" bIns="2512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  <p:extLst>
      <p:ext uri="{BB962C8B-B14F-4D97-AF65-F5344CB8AC3E}">
        <p14:creationId xmlns:p14="http://schemas.microsoft.com/office/powerpoint/2010/main" val="194855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2416993" rtl="0" eaLnBrk="1" latinLnBrk="0" hangingPunct="1">
        <a:spcBef>
          <a:spcPct val="0"/>
        </a:spcBef>
        <a:buNone/>
        <a:defRPr sz="4847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06373" indent="-906373" algn="l" defTabSz="2416993" rtl="0" eaLnBrk="1" latinLnBrk="0" hangingPunct="1">
        <a:spcBef>
          <a:spcPct val="20000"/>
        </a:spcBef>
        <a:buFont typeface="Arial" pitchFamily="34" charset="0"/>
        <a:buChar char="•"/>
        <a:defRPr sz="8481" kern="1200">
          <a:solidFill>
            <a:schemeClr val="tx1"/>
          </a:solidFill>
          <a:latin typeface="+mn-lt"/>
          <a:ea typeface="+mn-ea"/>
          <a:cs typeface="+mn-cs"/>
        </a:defRPr>
      </a:lvl1pPr>
      <a:lvl2pPr marL="1963807" indent="-755311" algn="l" defTabSz="2416993" rtl="0" eaLnBrk="1" latinLnBrk="0" hangingPunct="1">
        <a:spcBef>
          <a:spcPct val="20000"/>
        </a:spcBef>
        <a:buFont typeface="Arial" pitchFamily="34" charset="0"/>
        <a:buChar char="–"/>
        <a:defRPr sz="7434" kern="1200">
          <a:solidFill>
            <a:schemeClr val="tx1"/>
          </a:solidFill>
          <a:latin typeface="+mn-lt"/>
          <a:ea typeface="+mn-ea"/>
          <a:cs typeface="+mn-cs"/>
        </a:defRPr>
      </a:lvl2pPr>
      <a:lvl3pPr marL="3021241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6389" kern="1200">
          <a:solidFill>
            <a:schemeClr val="tx1"/>
          </a:solidFill>
          <a:latin typeface="+mn-lt"/>
          <a:ea typeface="+mn-ea"/>
          <a:cs typeface="+mn-cs"/>
        </a:defRPr>
      </a:lvl3pPr>
      <a:lvl4pPr marL="4229739" indent="-604249" algn="l" defTabSz="2416993" rtl="0" eaLnBrk="1" latinLnBrk="0" hangingPunct="1">
        <a:spcBef>
          <a:spcPct val="20000"/>
        </a:spcBef>
        <a:buFont typeface="Arial" pitchFamily="34" charset="0"/>
        <a:buChar char="–"/>
        <a:defRPr sz="5287" kern="1200">
          <a:solidFill>
            <a:schemeClr val="tx1"/>
          </a:solidFill>
          <a:latin typeface="+mn-lt"/>
          <a:ea typeface="+mn-ea"/>
          <a:cs typeface="+mn-cs"/>
        </a:defRPr>
      </a:lvl4pPr>
      <a:lvl5pPr marL="5438234" indent="-604249" algn="l" defTabSz="2416993" rtl="0" eaLnBrk="1" latinLnBrk="0" hangingPunct="1">
        <a:spcBef>
          <a:spcPct val="20000"/>
        </a:spcBef>
        <a:buFont typeface="Arial" pitchFamily="34" charset="0"/>
        <a:buChar char="»"/>
        <a:defRPr sz="5287" kern="1200">
          <a:solidFill>
            <a:schemeClr val="tx1"/>
          </a:solidFill>
          <a:latin typeface="+mn-lt"/>
          <a:ea typeface="+mn-ea"/>
          <a:cs typeface="+mn-cs"/>
        </a:defRPr>
      </a:lvl5pPr>
      <a:lvl6pPr marL="6646730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6pPr>
      <a:lvl7pPr marL="7855226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7pPr>
      <a:lvl8pPr marL="9063724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8pPr>
      <a:lvl9pPr marL="10272220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1pPr>
      <a:lvl2pPr marL="1208497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2pPr>
      <a:lvl3pPr marL="2416993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3pPr>
      <a:lvl4pPr marL="3625490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4pPr>
      <a:lvl5pPr marL="4833985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5pPr>
      <a:lvl6pPr marL="6042483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6pPr>
      <a:lvl7pPr marL="7250980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7pPr>
      <a:lvl8pPr marL="8459475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8pPr>
      <a:lvl9pPr marL="9667974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28" userDrawn="1">
          <p15:clr>
            <a:srgbClr val="F26B43"/>
          </p15:clr>
        </p15:guide>
        <p15:guide id="2" pos="6216" userDrawn="1">
          <p15:clr>
            <a:srgbClr val="F26B43"/>
          </p15:clr>
        </p15:guide>
        <p15:guide id="3" pos="12096" userDrawn="1">
          <p15:clr>
            <a:srgbClr val="F26B43"/>
          </p15:clr>
        </p15:guide>
        <p15:guide id="4" pos="179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5C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687F8D-6092-1EA8-6303-402DF0BB44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99"/>
            <a:ext cx="38404800" cy="3516734"/>
          </a:xfrm>
          <a:prstGeom prst="rect">
            <a:avLst/>
          </a:prstGeom>
        </p:spPr>
      </p:pic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C4A2D127-A4E7-9141-990F-AA95CFF9149E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-3" y="261261"/>
            <a:ext cx="38404803" cy="1815177"/>
          </a:xfrm>
          <a:noFill/>
        </p:spPr>
        <p:txBody>
          <a:bodyPr/>
          <a:lstStyle/>
          <a:p>
            <a:endParaRPr lang="en-US" dirty="0">
              <a:latin typeface="☞GILROY-MEDIUM" pitchFamily="2" charset="77"/>
            </a:endParaRP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0F2A6444-9847-B04A-BCCD-561BB20E88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3330" y="4385234"/>
            <a:ext cx="9177224" cy="6587569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DB12AA2-5823-524E-9857-0571DC4432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330" y="3761452"/>
            <a:ext cx="9177224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>
              <a:latin typeface="☞GILROY-MEDIUM" pitchFamily="2" charset="77"/>
            </a:endParaRP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F63753BF-FDB2-8143-8E67-8B34A42CA7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3330" y="11473638"/>
            <a:ext cx="9178674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D7D60A5-F0A7-0C4B-A13B-4331F1031EF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838449" y="4385231"/>
            <a:ext cx="9177224" cy="17299112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DB63D5B4-F56D-F34D-B0AE-A7B170C0540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838449" y="3761454"/>
            <a:ext cx="9177224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>
              <a:latin typeface="☞GILROY-MEDIUM" pitchFamily="2" charset="77"/>
            </a:endParaRP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59641915-31EC-8644-AC69-705C50234EE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9342267" y="4385231"/>
            <a:ext cx="9177224" cy="17299112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3D09A43D-0CA9-FA45-8EBC-DF88723DE98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9333568" y="3761454"/>
            <a:ext cx="9185923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696668C2-4B7D-8049-89BE-9A9E6DC945C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8837387" y="3761454"/>
            <a:ext cx="9175528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790F30D-4CD4-D74B-89A1-7C185559119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837387" y="4385233"/>
            <a:ext cx="9175528" cy="8473193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F4726095-0CD1-F84B-9E0B-977323FE90F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837387" y="13376685"/>
            <a:ext cx="9175528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2B8AC2C4-25A0-9F4B-9635-C0E300CC7D4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8832791" y="13930675"/>
            <a:ext cx="9180124" cy="3071109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9F604B69-C2C8-2544-A164-8790CE2FE0E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8837387" y="17493133"/>
            <a:ext cx="9175528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C30A5107-3244-AC42-A25E-6C1303C0E47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8832791" y="18047123"/>
            <a:ext cx="9180124" cy="3637220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AC9A0136-349D-E440-97B8-7E3C51A64FA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43330" y="12027629"/>
            <a:ext cx="9184474" cy="9656718"/>
          </a:xfrm>
          <a:prstGeom prst="rect">
            <a:avLst/>
          </a:prstGeom>
          <a:solidFill>
            <a:schemeClr val="bg1"/>
          </a:solidFill>
        </p:spPr>
        <p:txBody>
          <a:bodyPr lIns="226800" tIns="226800" rIns="226800" bIns="226800"/>
          <a:lstStyle/>
          <a:p>
            <a:pPr marL="0" indent="0">
              <a:buNone/>
            </a:pPr>
            <a:r>
              <a:rPr lang="en-US" sz="2000" dirty="0">
                <a:solidFill>
                  <a:srgbClr val="00263A"/>
                </a:solidFill>
                <a:latin typeface="☞GILROY-MEDIUM" pitchFamily="2" charset="77"/>
              </a:rPr>
              <a:t>Type in or paste your text here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DF0B969-CD95-0944-8737-D08D34C476B3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>
            <a:normAutofit/>
          </a:bodyPr>
          <a:lstStyle/>
          <a:p>
            <a:endParaRPr lang="en-US" sz="4000" dirty="0">
              <a:latin typeface="☞GILROY-MEDIUM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24BB16-F835-4808-B8EE-788D6F4207BC}"/>
              </a:ext>
            </a:extLst>
          </p:cNvPr>
          <p:cNvSpPr txBox="1"/>
          <p:nvPr/>
        </p:nvSpPr>
        <p:spPr>
          <a:xfrm>
            <a:off x="13135047" y="8915751"/>
            <a:ext cx="12134717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This text box is only here to give you some assistance.</a:t>
            </a:r>
          </a:p>
          <a:p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/ should delete it!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This poster is sized to </a:t>
            </a:r>
            <a:r>
              <a:rPr lang="en-CA" sz="3200" b="1">
                <a:latin typeface="☞GILROY-MEDIUM" pitchFamily="2" charset="77"/>
                <a:cs typeface="Times New Roman" panose="02020603050405020304" pitchFamily="18" charset="0"/>
              </a:rPr>
              <a:t>be 42” </a:t>
            </a: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x 24”.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The section headings are just suggestions. Use headings that are appropriate for your project.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edit the text size at any time to suit your project.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move around the section headings and their corresponding text boxes.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insert your images, charts or other elements.</a:t>
            </a:r>
          </a:p>
        </p:txBody>
      </p:sp>
    </p:spTree>
    <p:extLst>
      <p:ext uri="{BB962C8B-B14F-4D97-AF65-F5344CB8AC3E}">
        <p14:creationId xmlns:p14="http://schemas.microsoft.com/office/powerpoint/2010/main" val="1347833560"/>
      </p:ext>
    </p:extLst>
  </p:cSld>
  <p:clrMapOvr>
    <a:masterClrMapping/>
  </p:clrMapOvr>
</p:sld>
</file>

<file path=ppt/theme/theme1.xml><?xml version="1.0" encoding="utf-8"?>
<a:theme xmlns:a="http://schemas.openxmlformats.org/drawingml/2006/main" name="Without Quick Guide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5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1049</TotalTime>
  <Words>92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☞GILROY-MEDIUM</vt:lpstr>
      <vt:lpstr>Arial</vt:lpstr>
      <vt:lpstr>Calibri</vt:lpstr>
      <vt:lpstr>Trebuchet MS</vt:lpstr>
      <vt:lpstr>Without Quick Guides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Julie Nash</cp:lastModifiedBy>
  <cp:revision>102</cp:revision>
  <dcterms:created xsi:type="dcterms:W3CDTF">2012-02-03T19:11:35Z</dcterms:created>
  <dcterms:modified xsi:type="dcterms:W3CDTF">2025-08-13T14:39:21Z</dcterms:modified>
</cp:coreProperties>
</file>